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6" r:id="rId3"/>
    <p:sldId id="257" r:id="rId4"/>
    <p:sldId id="277" r:id="rId5"/>
    <p:sldId id="274" r:id="rId6"/>
    <p:sldId id="259" r:id="rId7"/>
    <p:sldId id="260" r:id="rId8"/>
    <p:sldId id="261" r:id="rId9"/>
    <p:sldId id="262" r:id="rId10"/>
    <p:sldId id="272" r:id="rId11"/>
    <p:sldId id="273" r:id="rId12"/>
    <p:sldId id="263" r:id="rId13"/>
    <p:sldId id="264" r:id="rId14"/>
    <p:sldId id="265" r:id="rId15"/>
    <p:sldId id="266" r:id="rId16"/>
    <p:sldId id="267" r:id="rId17"/>
    <p:sldId id="269" r:id="rId18"/>
    <p:sldId id="268" r:id="rId19"/>
    <p:sldId id="270" r:id="rId20"/>
    <p:sldId id="271" r:id="rId21"/>
    <p:sldId id="275" r:id="rId22"/>
    <p:sldId id="276" r:id="rId2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>
      <p:cViewPr varScale="1">
        <p:scale>
          <a:sx n="90" d="100"/>
          <a:sy n="90" d="100"/>
        </p:scale>
        <p:origin x="9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Tytuł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Symbol zastępczy daty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6" name="Symbol zastępczy stopki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7" name="Łącznik prosty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2" name="Symbol zastępczy zawartości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4" name="Symbol zastępczy zawartości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10" name="Łącznik prosty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zawartości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1" name="Tytuł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2017-05-04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pl/url?sa=i&amp;rct=j&amp;q=&amp;esrc=s&amp;source=images&amp;cd=&amp;cad=rja&amp;uact=8&amp;ved=0ahUKEwjkkYPdiszTAhUNS5oKHSciA88QjRwIBw&amp;url=http://dinoanimals.pl/zwierzeta/dziki-indyk-meleagris-gallopavo/&amp;psig=AFQjCNHiz1V3QMCFRg4_JbqikUAN_prZKA&amp;ust=149363835701603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pl/url?sa=i&amp;rct=j&amp;q=&amp;esrc=s&amp;source=images&amp;cd=&amp;cad=rja&amp;uact=8&amp;ved=0ahUKEwi3qJ_Hj8zTAhWoApoKHV-RBdwQjRwIBw&amp;url=http://www.rynek-rolny.pl/artykul/kura-karmazyn-rhode-island-red-popularna-rasa-kury-domowej-o-ciemnobrazowym-upierzeniu,4.html&amp;psig=AFQjCNHPvhUFbQf0o9AJCtnZyKBcpE5p6g&amp;ust=149363966786053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pl/url?sa=i&amp;rct=j&amp;q=&amp;esrc=s&amp;source=images&amp;cd=&amp;cad=rja&amp;uact=8&amp;ved=0ahUKEwjppJf2iMzTAhXidpoKHTT_CU8QjRwIBw&amp;url=http://www.ptakiozdobne.pl/512_Kura_Dorking.html&amp;psig=AFQjCNFVjHyn68jsBBVkRHtyGomdffIgxw&amp;ust=1493637885233806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pl/url?sa=i&amp;rct=j&amp;q=&amp;esrc=s&amp;source=images&amp;cd=&amp;cad=rja&amp;uact=8&amp;ved=0ahUKEwjlhrObkMzTAhXrFZoKHWGJChEQjRwIBw&amp;url=http://kaska199315.wrzuta.pl/obraz/5x82nrcLbtD/kurczaki&amp;psig=AFQjCNGRWy4j5YN7vO3hTGJrulg3i2CYWA&amp;ust=1493639820118776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pl/url?sa=i&amp;rct=j&amp;q=&amp;esrc=s&amp;source=images&amp;cd=&amp;cad=rja&amp;uact=8&amp;ved=0ahUKEwjOtonCiszTAhWkKJoKHVDtBEoQjRwIBw&amp;url=https://sites.google.com/site/kaczki2001&amp;psig=AFQjCNEAGegkZXfobd27MHpGspm9taevoQ&amp;ust=149363828174165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pl/url?sa=i&amp;rct=j&amp;q=&amp;esrc=s&amp;source=images&amp;cd=&amp;cad=rja&amp;uact=8&amp;ved=0ahUKEwietcX8iszTAhXkDZoKHSq4C1EQjRwIBw&amp;url=http://zwierciadlo.pl/przepisy/kuchnia/atelier-amaro/ges-agrest-jalowiec&amp;psig=AFQjCNE6xFuUNGKgfv1jXgRjSpyBTPcIXQ&amp;ust=149363841685782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pl/url?sa=i&amp;rct=j&amp;q=&amp;esrc=s&amp;source=images&amp;cd=&amp;cad=rja&amp;uact=8&amp;ved=0ahUKEwjPooHHi8zTAhXrKJoKHRBdB48QjRwIBw&amp;url=http://www.netkobiety.pl/t82053.html&amp;psig=AFQjCNEkryW0VF8LeQF-Cq6VeUWj0iuZ8Q&amp;ust=149363857636308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pl/url?sa=i&amp;rct=j&amp;q=&amp;esrc=s&amp;source=images&amp;cd=&amp;cad=rja&amp;uact=8&amp;ved=0ahUKEwim-Ozei8zTAhXhFZoKHafBArEQjRwIBw&amp;url=http://sprzedambyka.pl/jalowki-cielne/zwierzeta-hodowlane-64023.html&amp;psig=AFQjCNHvsWJq9K5P88QZI0w1_DCqMtqiyQ&amp;ust=1493638638490992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pl/url?sa=i&amp;rct=j&amp;q=&amp;esrc=s&amp;source=images&amp;cd=&amp;cad=rja&amp;uact=8&amp;ved=0ahUKEwjamvGrkczTAhVlApoKHalvCNwQjRwIBw&amp;url=http://dariuszfoint.pl/stratowany-przez-byka/&amp;psig=AFQjCNHwGLxMcU7IlUZHSUqX1GAnA8bHVw&amp;ust=1493640147725799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pl/url?sa=i&amp;rct=j&amp;q=&amp;esrc=s&amp;source=images&amp;cd=&amp;cad=rja&amp;uact=8&amp;ved=0ahUKEwix96eRjMzTAhWlFZoKHRNHDyQQjRwIBw&amp;url=http://zoomia.pl/archiwum/zwierzeta-hodowlane/krowy/sprzedam-jaloweczki-mleczne-9-sztuk-l26975.html&amp;psig=AFQjCNHvsWJq9K5P88QZI0w1_DCqMtqiyQ&amp;ust=1493638638490992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eko-wioska.eu/atrakcje/zwierzeta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google.pl/url?sa=i&amp;rct=j&amp;q=&amp;esrc=s&amp;source=images&amp;cd=&amp;cad=rja&amp;uact=8&amp;ved=0ahUKEwjf4KOaj8zTAhWjdpoKHfbtAL4QjRwIBw&amp;url=https://www.dreamstime.com/royalty-free-stock-photos-bald-eagle-image9247938&amp;psig=AFQjCNG7L9NoJUcfgEon947d_bEP5tqm3g&amp;ust=1493639576758196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pl/url?sa=i&amp;rct=j&amp;q=&amp;esrc=s&amp;source=images&amp;cd=&amp;cad=rja&amp;uact=8&amp;ved=0ahUKEwiX1YLmi8zTAhWEjywKHaOYAlIQjRwIBw&amp;url=http://kzwierzta.blox.pl/html/1310721,262146,14,15.html?3,2015&amp;psig=AFQjCNHvsWJq9K5P88QZI0w1_DCqMtqiyQ&amp;ust=1493638638490992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zwierzetainformacje.pl/zwierzeta-hodowlane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www.google.pl/url?sa=i&amp;rct=j&amp;q=&amp;esrc=s&amp;source=images&amp;cd=&amp;cad=rja&amp;uact=8&amp;ved=0ahUKEwjJkaP1jszTAhUGJ5oKHZsZD-QQjRwIBw&amp;url=https://www.pinterest.com/pin/349240146074627617/&amp;psig=AFQjCNEpCe3fZmBwuNnqTUvJhJRx2tXozw&amp;ust=149363949653470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pl/url?sa=i&amp;rct=j&amp;q=&amp;esrc=s&amp;source=images&amp;cd=&amp;cad=rja&amp;uact=8&amp;ved=0ahUKEwjq7rnjjszTAhXFF5oKHTVIBXkQjRwIBw&amp;url=http://fragujemy.com/topic/43643-co-chce-zobaczy%C4%87/&amp;psig=AFQjCNGwc9m3qyHZamXyoXLds4rMo5zA6w&amp;ust=1493639383687017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holagra.pl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google.pl/url?sa=i&amp;rct=j&amp;q=&amp;esrc=s&amp;source=images&amp;cd=&amp;cad=rja&amp;uact=8&amp;ved=0ahUKEwiA_p6gjszTAhWoQZoKHUt8BTsQjRwIBw&amp;url=http://k4nga.pinger.pl/&amp;psig=AFQjCNGR_aIpbHsEjQj6MiAm-tjSoESOeg&amp;ust=1493639312928808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pl/url?sa=i&amp;rct=j&amp;q=&amp;esrc=s&amp;source=images&amp;cd=&amp;cad=rja&amp;uact=8&amp;ved=0ahUKEwjfhuKxjMzTAhUMEywKHRqVBmIQjRwIBw&amp;url=http://ulicaekologiczna.pl/przyroda/pazdziernik-miesiacem-dobroci-dla-zwierzat&amp;psig=AFQjCNHvsWJq9K5P88QZI0w1_DCqMtqiyQ&amp;ust=1493638638490992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krole.pl/18-Francuski-Srebrzysty.html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611560" y="3699804"/>
            <a:ext cx="8151440" cy="2105460"/>
          </a:xfrm>
        </p:spPr>
        <p:txBody>
          <a:bodyPr/>
          <a:lstStyle/>
          <a:p>
            <a:endParaRPr lang="pl-PL" dirty="0" smtClean="0"/>
          </a:p>
          <a:p>
            <a:r>
              <a:rPr lang="pl-PL" sz="4000" dirty="0" smtClean="0">
                <a:solidFill>
                  <a:schemeClr val="bg1"/>
                </a:solidFill>
              </a:rPr>
              <a:t>„…czyli alfabet zwierząt…”</a:t>
            </a:r>
            <a:endParaRPr lang="pl-PL" sz="4000" dirty="0">
              <a:solidFill>
                <a:schemeClr val="bg1"/>
              </a:solidFill>
            </a:endParaRPr>
          </a:p>
        </p:txBody>
      </p:sp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z="8000" dirty="0" smtClean="0">
                <a:solidFill>
                  <a:schemeClr val="bg1"/>
                </a:solidFill>
              </a:rPr>
              <a:t>NA WIEJSKIM PODWÓRKU</a:t>
            </a:r>
            <a:endParaRPr lang="pl-PL" sz="8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20688"/>
            <a:ext cx="5628506" cy="5628507"/>
          </a:xfrm>
          <a:prstGeom prst="rect">
            <a:avLst/>
          </a:prstGeom>
          <a:noFill/>
        </p:spPr>
      </p:pic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251520" y="4797152"/>
            <a:ext cx="4680520" cy="1723256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INDYK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Znalezione obrazy dla zapytania KUR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48680"/>
            <a:ext cx="7019925" cy="5124451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4725144"/>
            <a:ext cx="5040560" cy="1723256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KURA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nalezione obrazy dla zapytania kur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04664"/>
            <a:ext cx="4781922" cy="5927822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4725144"/>
            <a:ext cx="5184576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KOGUT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Znalezione obrazy dla zapytania KURCZAKI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20688"/>
            <a:ext cx="6408712" cy="4811435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4797152"/>
            <a:ext cx="6984776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KURCZAK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Znalezione obrazy dla zapytania KACZK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20688"/>
            <a:ext cx="6120680" cy="4739157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699792" y="4581128"/>
            <a:ext cx="5904656" cy="1723256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KACZKA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Znalezione obrazy dla zapytania GĘ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052736"/>
            <a:ext cx="7686675" cy="5124451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3024336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GĘŚ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6096000" cy="4572000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971600" y="4509120"/>
            <a:ext cx="7776864" cy="1723256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PERLICZKA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Znalezione obrazy dla zapytania ZWIERZĘTA HODOWLAN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700808"/>
            <a:ext cx="6706716" cy="4708115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5544616" cy="1723256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KROWA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nalezione obrazy dla zapytania BY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124744"/>
            <a:ext cx="6829425" cy="5124451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3096344" cy="1728192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BYK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Znalezione obrazy dla zapytania ZWIERZĘTA HODOWLAN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6829425" cy="5124451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275856" y="4509120"/>
            <a:ext cx="5400600" cy="1723256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CIELAK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Znalezione obrazy dla zapytania ZWIERZĘTA HODOWLAN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96752"/>
            <a:ext cx="7686675" cy="5124451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539552" y="764704"/>
            <a:ext cx="4680520" cy="1723256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OWCA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4536504" cy="6039724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419872" y="4725144"/>
            <a:ext cx="5040560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BARAN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20688"/>
            <a:ext cx="6829425" cy="5124451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23528" y="4725144"/>
            <a:ext cx="4176464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KOZA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8146357" cy="5040560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979712" y="4725144"/>
            <a:ext cx="4824536" cy="1767880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KONIE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4535785" cy="5694156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419872" y="4581128"/>
            <a:ext cx="5328592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ŹREBIĘ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348880"/>
            <a:ext cx="6838764" cy="4014564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5544616" cy="1867272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ŚWINIA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7734564" cy="5184576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907704" y="4797152"/>
            <a:ext cx="5184576" cy="1651248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l-PL" sz="11500" dirty="0" smtClean="0">
                <a:solidFill>
                  <a:schemeClr val="bg1"/>
                </a:solidFill>
              </a:rPr>
              <a:t>PROSIĘ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8201025" cy="5124450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4725144"/>
            <a:ext cx="4464496" cy="165618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PIES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Znalezione obrazy dla zapytania ZWIERZĘTA HODOWLAN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0123" y="548680"/>
            <a:ext cx="6240693" cy="4680520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11560" y="4149080"/>
            <a:ext cx="4032448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KOT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odobny obra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340768"/>
            <a:ext cx="5511155" cy="5124451"/>
          </a:xfrm>
          <a:prstGeom prst="rect">
            <a:avLst/>
          </a:prstGeom>
          <a:noFill/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5544616" cy="17952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11500" dirty="0" smtClean="0">
                <a:solidFill>
                  <a:schemeClr val="bg1"/>
                </a:solidFill>
              </a:rPr>
              <a:t>KRÓLIK</a:t>
            </a:r>
            <a:endParaRPr lang="pl-PL" sz="1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1268760"/>
            <a:ext cx="8589640" cy="4603576"/>
          </a:xfrm>
        </p:spPr>
        <p:txBody>
          <a:bodyPr>
            <a:noAutofit/>
          </a:bodyPr>
          <a:lstStyle/>
          <a:p>
            <a:pPr algn="ctr"/>
            <a:r>
              <a:rPr lang="pl-PL" sz="7200" dirty="0" smtClean="0">
                <a:solidFill>
                  <a:schemeClr val="bg1"/>
                </a:solidFill>
              </a:rPr>
              <a:t>DZIĘKUJEMY </a:t>
            </a:r>
            <a:br>
              <a:rPr lang="pl-PL" sz="7200" dirty="0" smtClean="0">
                <a:solidFill>
                  <a:schemeClr val="bg1"/>
                </a:solidFill>
              </a:rPr>
            </a:br>
            <a:r>
              <a:rPr lang="pl-PL" sz="7200" dirty="0" smtClean="0">
                <a:solidFill>
                  <a:schemeClr val="bg1"/>
                </a:solidFill>
              </a:rPr>
              <a:t>ZA UWAGĘ!!!</a:t>
            </a:r>
            <a:br>
              <a:rPr lang="pl-PL" sz="7200" dirty="0" smtClean="0">
                <a:solidFill>
                  <a:schemeClr val="bg1"/>
                </a:solidFill>
              </a:rPr>
            </a:br>
            <a:r>
              <a:rPr lang="pl-PL" sz="7200" dirty="0" smtClean="0">
                <a:solidFill>
                  <a:schemeClr val="bg1"/>
                </a:solidFill>
              </a:rPr>
              <a:t/>
            </a:r>
            <a:br>
              <a:rPr lang="pl-PL" sz="7200" dirty="0" smtClean="0">
                <a:solidFill>
                  <a:schemeClr val="bg1"/>
                </a:solidFill>
              </a:rPr>
            </a:br>
            <a:r>
              <a:rPr lang="pl-PL" sz="7200" dirty="0" smtClean="0">
                <a:solidFill>
                  <a:schemeClr val="bg1"/>
                </a:solidFill>
              </a:rPr>
              <a:t>PO</a:t>
            </a:r>
            <a:r>
              <a:rPr lang="pl-PL" sz="7200" dirty="0" smtClean="0">
                <a:solidFill>
                  <a:schemeClr val="accent2">
                    <a:lumMod val="75000"/>
                  </a:schemeClr>
                </a:solidFill>
              </a:rPr>
              <a:t>ĆW</a:t>
            </a:r>
            <a:r>
              <a:rPr lang="pl-PL" sz="7200" dirty="0" smtClean="0">
                <a:solidFill>
                  <a:schemeClr val="bg1"/>
                </a:solidFill>
              </a:rPr>
              <a:t>ICZ </a:t>
            </a:r>
            <a:r>
              <a:rPr lang="pl-PL" sz="7200" dirty="0" smtClean="0">
                <a:solidFill>
                  <a:schemeClr val="accent2">
                    <a:lumMod val="75000"/>
                  </a:schemeClr>
                </a:solidFill>
              </a:rPr>
              <a:t>JESZ</a:t>
            </a:r>
            <a:r>
              <a:rPr lang="pl-PL" sz="7200" dirty="0" smtClean="0">
                <a:solidFill>
                  <a:schemeClr val="bg1"/>
                </a:solidFill>
              </a:rPr>
              <a:t>CZE R</a:t>
            </a:r>
            <a:r>
              <a:rPr lang="pl-PL" sz="7200" dirty="0" smtClean="0">
                <a:solidFill>
                  <a:schemeClr val="accent2">
                    <a:lumMod val="75000"/>
                  </a:schemeClr>
                </a:solidFill>
              </a:rPr>
              <a:t>AZ</a:t>
            </a:r>
            <a:r>
              <a:rPr lang="pl-PL" sz="7200" dirty="0" smtClean="0">
                <a:solidFill>
                  <a:schemeClr val="bg1"/>
                </a:solidFill>
              </a:rPr>
              <a:t> </a:t>
            </a:r>
            <a:r>
              <a:rPr lang="pl-PL" sz="7200" dirty="0" smtClean="0">
                <a:solidFill>
                  <a:schemeClr val="bg1"/>
                </a:solidFill>
                <a:sym typeface="Wingdings" pitchFamily="2" charset="2"/>
              </a:rPr>
              <a:t></a:t>
            </a:r>
            <a:endParaRPr lang="pl-PL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Niestandardowy 2">
      <a:dk1>
        <a:sysClr val="windowText" lastClr="000000"/>
      </a:dk1>
      <a:lt1>
        <a:srgbClr val="00B050"/>
      </a:lt1>
      <a:dk2>
        <a:srgbClr val="FFC000"/>
      </a:dk2>
      <a:lt2>
        <a:srgbClr val="FFFFCB"/>
      </a:lt2>
      <a:accent1>
        <a:srgbClr val="FFFF00"/>
      </a:accent1>
      <a:accent2>
        <a:srgbClr val="79FFB6"/>
      </a:accent2>
      <a:accent3>
        <a:srgbClr val="005828"/>
      </a:accent3>
      <a:accent4>
        <a:srgbClr val="BFBF00"/>
      </a:accent4>
      <a:accent5>
        <a:srgbClr val="7F7F00"/>
      </a:accent5>
      <a:accent6>
        <a:srgbClr val="00843C"/>
      </a:accent6>
      <a:hlink>
        <a:srgbClr val="410082"/>
      </a:hlink>
      <a:folHlink>
        <a:srgbClr val="932968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ZWIERZETA WSI - CZYTANIE GLOBALNE</Template>
  <TotalTime>0</TotalTime>
  <Words>29</Words>
  <Application>Microsoft Office PowerPoint</Application>
  <PresentationFormat>Pokaz na ekranie (4:3)</PresentationFormat>
  <Paragraphs>24</Paragraphs>
  <Slides>22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6" baseType="lpstr">
      <vt:lpstr>Constantia</vt:lpstr>
      <vt:lpstr>Wingdings</vt:lpstr>
      <vt:lpstr>Wingdings 2</vt:lpstr>
      <vt:lpstr>Papier</vt:lpstr>
      <vt:lpstr>NA WIEJSKIM PODWÓRKU</vt:lpstr>
      <vt:lpstr>INDYK</vt:lpstr>
      <vt:lpstr>KURA</vt:lpstr>
      <vt:lpstr>KOGUT</vt:lpstr>
      <vt:lpstr>KURCZAK</vt:lpstr>
      <vt:lpstr>KACZKA</vt:lpstr>
      <vt:lpstr>GĘŚ</vt:lpstr>
      <vt:lpstr>PERLICZKA</vt:lpstr>
      <vt:lpstr>KROWA</vt:lpstr>
      <vt:lpstr>BYK</vt:lpstr>
      <vt:lpstr>CIELAK</vt:lpstr>
      <vt:lpstr>OWCA</vt:lpstr>
      <vt:lpstr>BARAN</vt:lpstr>
      <vt:lpstr>KOZA</vt:lpstr>
      <vt:lpstr>KONIE</vt:lpstr>
      <vt:lpstr>ŹREBIĘ</vt:lpstr>
      <vt:lpstr>ŚWINIA</vt:lpstr>
      <vt:lpstr>PROSIĘ</vt:lpstr>
      <vt:lpstr>PIES</vt:lpstr>
      <vt:lpstr>KOT</vt:lpstr>
      <vt:lpstr>KRÓLIK</vt:lpstr>
      <vt:lpstr>DZIĘKUJEMY  ZA UWAGĘ!!!  POĆWICZ JESZCZE RAZ 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 WIEJSKIM PODWÓRKU</dc:title>
  <dc:creator>user</dc:creator>
  <cp:lastModifiedBy>user</cp:lastModifiedBy>
  <cp:revision>1</cp:revision>
  <dcterms:created xsi:type="dcterms:W3CDTF">2017-05-04T12:54:28Z</dcterms:created>
  <dcterms:modified xsi:type="dcterms:W3CDTF">2017-05-04T12:55:00Z</dcterms:modified>
</cp:coreProperties>
</file>