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2021-04-07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0" y="548680"/>
            <a:ext cx="9117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b="1" dirty="0" smtClean="0">
                <a:solidFill>
                  <a:schemeClr val="bg1"/>
                </a:solidFill>
                <a:latin typeface="+mj-lt"/>
              </a:rPr>
              <a:t>ZAGADKI O ZWIERZĘTACH NA WSI</a:t>
            </a:r>
            <a:endParaRPr lang="pl-PL" sz="48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2050" name="Picture 2" descr="Przedszkole Miejskie nr 3 im. Krasnala Hałabały w Gorzowie Wlkp » projekt  &quot;GOSPODARSTWO&quot;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1988840"/>
            <a:ext cx="6408712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417049" y="1268760"/>
            <a:ext cx="831541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600" b="1" dirty="0" smtClean="0">
                <a:solidFill>
                  <a:schemeClr val="bg1"/>
                </a:solidFill>
              </a:rPr>
              <a:t>POPROŚ OSOBĘ DOROSŁĄ LUB STARSZE 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RODZEŃSTWO O PRZECZYTANIE ZAGADEK.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endParaRPr lang="pl-PL" sz="3600" b="1" dirty="0" smtClean="0">
              <a:solidFill>
                <a:schemeClr val="bg1"/>
              </a:solidFill>
            </a:endParaRPr>
          </a:p>
          <a:p>
            <a:pPr algn="ctr"/>
            <a:endParaRPr lang="pl-PL" sz="3600" b="1" dirty="0" smtClean="0">
              <a:solidFill>
                <a:schemeClr val="bg1"/>
              </a:solidFill>
            </a:endParaRPr>
          </a:p>
          <a:p>
            <a:pPr algn="ctr"/>
            <a:r>
              <a:rPr lang="pl-PL" sz="3600" b="1" dirty="0" smtClean="0">
                <a:solidFill>
                  <a:schemeClr val="bg1"/>
                </a:solidFill>
              </a:rPr>
              <a:t>ODPOWIEDZI NA ZAGADKI ZNAJDZIESZ </a:t>
            </a:r>
          </a:p>
          <a:p>
            <a:pPr algn="ctr"/>
            <a:r>
              <a:rPr lang="pl-PL" sz="3600" b="1" dirty="0" smtClean="0">
                <a:solidFill>
                  <a:schemeClr val="bg1"/>
                </a:solidFill>
              </a:rPr>
              <a:t>NA KOLEJNYM SLAJDZIE.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331640" y="1340768"/>
            <a:ext cx="6408712" cy="3330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  <a:latin typeface="+mj-lt"/>
              </a:rPr>
              <a:t>STOI I PRZEŻUWA TRAWĘ</a:t>
            </a:r>
            <a:br>
              <a:rPr lang="pl-PL" sz="3600" b="1" dirty="0" smtClean="0">
                <a:solidFill>
                  <a:schemeClr val="bg1"/>
                </a:solidFill>
                <a:latin typeface="+mj-lt"/>
              </a:rPr>
            </a:br>
            <a:r>
              <a:rPr lang="pl-PL" sz="3600" b="1" dirty="0" smtClean="0">
                <a:solidFill>
                  <a:schemeClr val="bg1"/>
                </a:solidFill>
                <a:latin typeface="+mj-lt"/>
              </a:rPr>
              <a:t>TAM NA ŁĄCE, NIEDALEKO.</a:t>
            </a:r>
            <a:br>
              <a:rPr lang="pl-PL" sz="3600" b="1" dirty="0" smtClean="0">
                <a:solidFill>
                  <a:schemeClr val="bg1"/>
                </a:solidFill>
                <a:latin typeface="+mj-lt"/>
              </a:rPr>
            </a:br>
            <a:r>
              <a:rPr lang="pl-PL" sz="3600" b="1" dirty="0" smtClean="0">
                <a:solidFill>
                  <a:schemeClr val="bg1"/>
                </a:solidFill>
                <a:latin typeface="+mj-lt"/>
              </a:rPr>
              <a:t>DZIĘKI NIEJ MAMY ŚMIETANKĘ, </a:t>
            </a:r>
            <a:br>
              <a:rPr lang="pl-PL" sz="3600" b="1" dirty="0" smtClean="0">
                <a:solidFill>
                  <a:schemeClr val="bg1"/>
                </a:solidFill>
                <a:latin typeface="+mj-lt"/>
              </a:rPr>
            </a:br>
            <a:r>
              <a:rPr lang="pl-PL" sz="3600" b="1" dirty="0" smtClean="0">
                <a:solidFill>
                  <a:schemeClr val="bg1"/>
                </a:solidFill>
                <a:latin typeface="+mj-lt"/>
              </a:rPr>
              <a:t>MASŁO, SEREK ORAZ MLEKO.</a:t>
            </a:r>
            <a:endParaRPr lang="pl-PL" sz="3600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zy krowa może zagrozić klimatowi na ziemi? - Bydło i mlek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7848872" cy="49149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755576" y="5085184"/>
            <a:ext cx="1677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KROWA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187624" y="1628800"/>
            <a:ext cx="6768648" cy="33304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CHODZI DUMNA PO PODWÓRKU 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I ZIARENKA W ZIEMI DZIOBIE. 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Z JEJ TO WŁAŚNIE ŚWIEŻYCH JAJEK</a:t>
            </a:r>
          </a:p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JAJECZNICĘ SOBIE ZROBIĘ.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Jak karmić kury, by znosiły smaczne jaja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052736"/>
            <a:ext cx="7715250" cy="48245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1043608" y="5157192"/>
            <a:ext cx="1273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KURA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611560" y="1772816"/>
            <a:ext cx="8003281" cy="33304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KIEDY PĘDZĘ, GALOPUJĘ,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POWIEW WIATRU W NOZDRZACH CZUJĘ.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JEŚLI KOSTKĘ CUKRU DASZ,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MIEJSCE NA MYM GRZBIECIE MASZ.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lik:Dziuplina - kon.jpg – Wikipedia, wolna encyklopedi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836712"/>
            <a:ext cx="6840760" cy="513057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6084168" y="5229200"/>
            <a:ext cx="10348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KOŃ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1043608" y="1772816"/>
            <a:ext cx="73448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DUMNY BARDZO JEST Z OGONA,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CHOCIAŻ PAWIA NIE POKONA.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NOCUJE ZAWSZE W KURNIKU,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RANKIEM PIEJE „KUKURYK!”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Uszkodzenie żylaka: wykrwawiła się z powodu dziobnięcia koguta - Zdrow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08720"/>
            <a:ext cx="7829550" cy="51125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5796136" y="5157192"/>
            <a:ext cx="1555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KOGUT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99592" y="1412776"/>
            <a:ext cx="734253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NIE NA POLU, NIE POD MIEDZĄ,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LECZ NA HALI TRAWKĘ JEDZĄ.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WEŁNIANE KUBRACZKI MAJĄ,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WEŁNĘ NA SWETERKI DAJĄ.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zięki programowi &quot;Owca Plus&quot; w dziesięć lat potrojono pogłowie owiec -  Biznes w INTERIA.P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92696"/>
            <a:ext cx="7771511" cy="518515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1043608" y="5085184"/>
            <a:ext cx="1372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OWCE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539552" y="1628800"/>
            <a:ext cx="8171211" cy="33304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MA PŁASKI DZIÓBEK  I KRÓTKIE NÓŻKI, 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NA BOKI ŚMIESZNIE SIĘ KIWA.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GDY MOŻE PŁYWAĆ PO CZYSTYM STAWIE,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CZUJE SIĘ BARDZO SZCZĘŚLIWA.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Kaczki Pekin opis hodowla w Polsce cena systemu chow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836712"/>
            <a:ext cx="7314950" cy="494650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6012160" y="4797152"/>
            <a:ext cx="2143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KACZKA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691680" y="1772816"/>
            <a:ext cx="58046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STRÓŻ TO BARDZO GROŹNY, 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DOBRZE STRZEŻE DOMU.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NA TEREN POSESJI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NIE DA WEJŚĆ NIKOMU.  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Twój pies przyjechałby do nas - Dwór Sieraków pod Krakowem, Wieliczk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36712"/>
            <a:ext cx="7632848" cy="50931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6372200" y="5085184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PIES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-1116632" y="1628800"/>
            <a:ext cx="112350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CO TO ZA DAMY  ŻYJĄ W CHLEWIKU?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GRUBE, RÓŻOWE, JEST ICH BEZ LIKU.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MAŁE OCZKA, KRÓTKIE RYJKI MAJĄ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I ZAWSZE CHRUM, CHRUM CHRUMKAJĄ.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rzedszkole BAJKA w Lubasz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836712"/>
            <a:ext cx="7200800" cy="489654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1259632" y="4941168"/>
            <a:ext cx="1622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ŚWINKI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115616" y="1484784"/>
            <a:ext cx="674223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WYTWORNY JEST NIEBYWALE,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CZERWONE NOSI KORALE.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GDY NA DRODZE KTOŚ MU STANIE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TO USŁYSZY … GULGOTANIE.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NDOR - dyskusje na Garnek.p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764704"/>
            <a:ext cx="7135758" cy="51125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6012160" y="5157192"/>
            <a:ext cx="1385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INDYK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20" y="1340768"/>
            <a:ext cx="845214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NIE CZUJ PRZY NIEJ ŻADNEJ TRWOGI, 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CHOĆ KOPYTA MA I ROGI.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JEJ BRACISZKA DOBRZE ZNASZ,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TO MATOŁEK SŁYNNY NASZ.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Biała koza - zdjęcie 4 - Hodowla kóz - wszystko co wiedzieć trzeba! - Rynek  Rolny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8001000" cy="48245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6660232" y="4797152"/>
            <a:ext cx="1221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KOZA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835696" y="1268760"/>
            <a:ext cx="49789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b="1" dirty="0" smtClean="0">
                <a:solidFill>
                  <a:schemeClr val="bg1"/>
                </a:solidFill>
              </a:rPr>
              <a:t>MOŻE BYĆ DZIKA,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MOŻE BYĆ DOMOWA, 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Z JEJ MIĘKKICH PIÓREK</a:t>
            </a:r>
            <a:br>
              <a:rPr lang="pl-PL" sz="3600" b="1" dirty="0" smtClean="0">
                <a:solidFill>
                  <a:schemeClr val="bg1"/>
                </a:solidFill>
              </a:rPr>
            </a:br>
            <a:r>
              <a:rPr lang="pl-PL" sz="3600" b="1" dirty="0" smtClean="0">
                <a:solidFill>
                  <a:schemeClr val="bg1"/>
                </a:solidFill>
              </a:rPr>
              <a:t>JEST KOŁDRA PUCHOWA.</a:t>
            </a:r>
            <a:endParaRPr lang="pl-PL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o warto wiedzieć o gęsi? | kalendarzRolnikow.p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052736"/>
            <a:ext cx="7429500" cy="4762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pole tekstowe 2"/>
          <p:cNvSpPr txBox="1"/>
          <p:nvPr/>
        </p:nvSpPr>
        <p:spPr>
          <a:xfrm>
            <a:off x="1331640" y="4725144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chemeClr val="bg1"/>
                </a:solidFill>
              </a:rPr>
              <a:t>GĘŚ</a:t>
            </a:r>
            <a:endParaRPr lang="pl-PL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83</Words>
  <Application>Microsoft Office PowerPoint</Application>
  <PresentationFormat>Pokaz na ekranie (4:3)</PresentationFormat>
  <Paragraphs>28</Paragraphs>
  <Slides>24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24</vt:i4>
      </vt:variant>
    </vt:vector>
  </HeadingPairs>
  <TitlesOfParts>
    <vt:vector size="27" baseType="lpstr">
      <vt:lpstr>Arial</vt:lpstr>
      <vt:lpstr>Calibri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Ireneusz Ziółkowski</dc:creator>
  <cp:lastModifiedBy>user</cp:lastModifiedBy>
  <cp:revision>14</cp:revision>
  <dcterms:created xsi:type="dcterms:W3CDTF">2021-04-07T04:52:51Z</dcterms:created>
  <dcterms:modified xsi:type="dcterms:W3CDTF">2021-04-07T10:59:59Z</dcterms:modified>
</cp:coreProperties>
</file>