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FAA8FC-3AA1-43C9-B68C-0F283B55FCD8}" type="datetimeFigureOut">
              <a:rPr lang="pl-PL" smtClean="0"/>
              <a:pPr/>
              <a:t>2021-04-06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FF0A6C-D63F-4DF0-A4A9-765617E1E6DD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037081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2021-04-06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2021-04-06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2021-04-06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2021-04-06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2021-04-06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2021-04-06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2021-04-06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2021-04-06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2021-04-06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2021-04-06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2021-04-06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21E02-25CB-4963-84BC-0813985E7D90}" type="datetimeFigureOut">
              <a:rPr lang="pl-PL" smtClean="0"/>
              <a:pPr/>
              <a:t>2021-04-06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STUDIO%20REAX\Downloads\Dziadek%20fajn&#261;%20farm&#281;%20mia&#322;%20-%20piosenka%20dla%20dzieci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437544" y="0"/>
            <a:ext cx="8268930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ZWIERZĘTA GOSPODARSKIE </a:t>
            </a:r>
            <a:br>
              <a:rPr lang="pl-PL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pl-PL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I ICH DZIECI</a:t>
            </a:r>
            <a:endParaRPr lang="pl-PL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0354" name="Picture 2" descr="Zwierzęta hodowlane - krowa, kura, koń, świnia, kaczk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2996952"/>
            <a:ext cx="5362575" cy="336232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Dziadek fajną farmę miał - piosenka dla dzieci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355976" y="3861048"/>
            <a:ext cx="304800" cy="304800"/>
          </a:xfrm>
          <a:prstGeom prst="rect">
            <a:avLst/>
          </a:prstGeom>
        </p:spPr>
      </p:pic>
      <p:sp>
        <p:nvSpPr>
          <p:cNvPr id="7" name="pole tekstowe 6"/>
          <p:cNvSpPr txBox="1"/>
          <p:nvPr/>
        </p:nvSpPr>
        <p:spPr>
          <a:xfrm>
            <a:off x="2915816" y="2996952"/>
            <a:ext cx="38207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/>
              <a:t>PRZED OBEJRZENIEM PREZENTACJI </a:t>
            </a:r>
            <a:br>
              <a:rPr lang="pl-PL" dirty="0" smtClean="0"/>
            </a:br>
            <a:r>
              <a:rPr lang="pl-PL" dirty="0" smtClean="0"/>
              <a:t>WYSŁUCHAJ PIOSENKI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965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1026" name="Picture 2" descr="Kura domowa jak długo żyje, co je i hodować kury domowe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4067944" cy="3429000"/>
          </a:xfrm>
          <a:prstGeom prst="rect">
            <a:avLst/>
          </a:prstGeom>
          <a:noFill/>
        </p:spPr>
      </p:pic>
      <p:pic>
        <p:nvPicPr>
          <p:cNvPr id="1028" name="Picture 4" descr="Kapłonowanie kogutów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4008" y="260648"/>
            <a:ext cx="4224467" cy="3312368"/>
          </a:xfrm>
          <a:prstGeom prst="rect">
            <a:avLst/>
          </a:prstGeom>
          <a:noFill/>
        </p:spPr>
      </p:pic>
      <p:pic>
        <p:nvPicPr>
          <p:cNvPr id="1030" name="Picture 6" descr="Kurczątka - zdjęcie - Fotoblog mietek-k.flog.pl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3689648"/>
            <a:ext cx="8419281" cy="2907704"/>
          </a:xfrm>
          <a:prstGeom prst="rect">
            <a:avLst/>
          </a:prstGeom>
          <a:noFill/>
        </p:spPr>
      </p:pic>
      <p:sp>
        <p:nvSpPr>
          <p:cNvPr id="6" name="pole tekstowe 5"/>
          <p:cNvSpPr txBox="1"/>
          <p:nvPr/>
        </p:nvSpPr>
        <p:spPr>
          <a:xfrm>
            <a:off x="2699792" y="2564904"/>
            <a:ext cx="13932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b="1" dirty="0" smtClean="0">
                <a:solidFill>
                  <a:srgbClr val="FF0000"/>
                </a:solidFill>
                <a:latin typeface="+mj-lt"/>
              </a:rPr>
              <a:t>KURA</a:t>
            </a:r>
            <a:endParaRPr lang="pl-PL" sz="40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7092280" y="2708920"/>
            <a:ext cx="1704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solidFill>
                  <a:srgbClr val="FF0000"/>
                </a:solidFill>
                <a:latin typeface="+mj-lt"/>
              </a:rPr>
              <a:t>KOGUT</a:t>
            </a:r>
            <a:endParaRPr lang="pl-PL" sz="40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755576" y="5877272"/>
            <a:ext cx="23188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solidFill>
                  <a:srgbClr val="FF0000"/>
                </a:solidFill>
                <a:latin typeface="+mj-lt"/>
              </a:rPr>
              <a:t>KURCZAKI</a:t>
            </a:r>
            <a:endParaRPr lang="pl-PL" sz="4000" b="1" dirty="0"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113670" name="Picture 6" descr="Kaczka piżmowa - zdjęcie 4 - Kaczka piżmowa - opis, hodowla i  charakterystyka rasy - Rynek Rolny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040" y="332656"/>
            <a:ext cx="3791663" cy="3248058"/>
          </a:xfrm>
          <a:prstGeom prst="rect">
            <a:avLst/>
          </a:prstGeom>
          <a:noFill/>
        </p:spPr>
      </p:pic>
      <p:pic>
        <p:nvPicPr>
          <p:cNvPr id="113672" name="Picture 8" descr="Kaczka piżmowa - opis, hodowla i charakterystyka rasy - Rynek Rolny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4118677" cy="3384376"/>
          </a:xfrm>
          <a:prstGeom prst="rect">
            <a:avLst/>
          </a:prstGeom>
          <a:noFill/>
        </p:spPr>
      </p:pic>
      <p:pic>
        <p:nvPicPr>
          <p:cNvPr id="113674" name="Picture 10" descr="Kaczki piżmowe. Ptak w domu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5656" y="3933056"/>
            <a:ext cx="5544616" cy="2672190"/>
          </a:xfrm>
          <a:prstGeom prst="rect">
            <a:avLst/>
          </a:prstGeom>
          <a:noFill/>
        </p:spPr>
      </p:pic>
      <p:sp>
        <p:nvSpPr>
          <p:cNvPr id="9" name="pole tekstowe 8"/>
          <p:cNvSpPr txBox="1"/>
          <p:nvPr/>
        </p:nvSpPr>
        <p:spPr>
          <a:xfrm>
            <a:off x="2411760" y="620688"/>
            <a:ext cx="18778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b="1" dirty="0" smtClean="0">
                <a:solidFill>
                  <a:srgbClr val="FF0000"/>
                </a:solidFill>
                <a:latin typeface="+mj-lt"/>
              </a:rPr>
              <a:t>KACZKA</a:t>
            </a:r>
            <a:endParaRPr lang="pl-PL" sz="40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6732240" y="2780928"/>
            <a:ext cx="22475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solidFill>
                  <a:srgbClr val="FF0000"/>
                </a:solidFill>
                <a:latin typeface="+mj-lt"/>
              </a:rPr>
              <a:t>KACZOR</a:t>
            </a:r>
            <a:endParaRPr lang="pl-PL" sz="36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5796136" y="5805264"/>
            <a:ext cx="23984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solidFill>
                  <a:srgbClr val="FF0000"/>
                </a:solidFill>
                <a:latin typeface="+mj-lt"/>
              </a:rPr>
              <a:t>KACZĘTA</a:t>
            </a:r>
            <a:endParaRPr lang="pl-PL" sz="4000" b="1" dirty="0"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2" descr="Gęś domowa – Wikipedia, wolna encyklopedia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664296" cy="3384376"/>
          </a:xfrm>
          <a:prstGeom prst="rect">
            <a:avLst/>
          </a:prstGeom>
          <a:noFill/>
        </p:spPr>
      </p:pic>
      <p:pic>
        <p:nvPicPr>
          <p:cNvPr id="114692" name="Picture 4" descr="Zachowania ptaków w warunkach hodowlanych i w środowisku naturalnym Ptaki  ozdobne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96136" y="0"/>
            <a:ext cx="3087112" cy="3168352"/>
          </a:xfrm>
          <a:prstGeom prst="rect">
            <a:avLst/>
          </a:prstGeom>
          <a:noFill/>
        </p:spPr>
      </p:pic>
      <p:pic>
        <p:nvPicPr>
          <p:cNvPr id="114696" name="Picture 8" descr="Młode gąski zdjęcie stock. Obraz złożonej z potomstwa - 54884536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3608" y="3429000"/>
            <a:ext cx="7331968" cy="3168352"/>
          </a:xfrm>
          <a:prstGeom prst="rect">
            <a:avLst/>
          </a:prstGeom>
          <a:noFill/>
        </p:spPr>
      </p:pic>
      <p:sp>
        <p:nvSpPr>
          <p:cNvPr id="6" name="pole tekstowe 5"/>
          <p:cNvSpPr txBox="1"/>
          <p:nvPr/>
        </p:nvSpPr>
        <p:spPr>
          <a:xfrm>
            <a:off x="0" y="332656"/>
            <a:ext cx="9988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b="1" dirty="0" smtClean="0">
                <a:solidFill>
                  <a:srgbClr val="FF0000"/>
                </a:solidFill>
                <a:latin typeface="+mj-lt"/>
              </a:rPr>
              <a:t>GĘŚ</a:t>
            </a:r>
            <a:endParaRPr lang="pl-PL" sz="40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7020272" y="2204864"/>
            <a:ext cx="23398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solidFill>
                  <a:srgbClr val="FF0000"/>
                </a:solidFill>
                <a:latin typeface="+mj-lt"/>
              </a:rPr>
              <a:t>GĄSIOR</a:t>
            </a:r>
            <a:endParaRPr lang="pl-PL" sz="40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5940152" y="5805264"/>
            <a:ext cx="1481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solidFill>
                  <a:srgbClr val="FF0000"/>
                </a:solidFill>
                <a:latin typeface="+mj-lt"/>
              </a:rPr>
              <a:t>GĄSKI</a:t>
            </a:r>
            <a:endParaRPr lang="pl-PL" sz="4000" b="1" dirty="0"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8" name="Picture 2" descr="Fryzyjska krowa, czyli czego nie wiedziałeś o krowach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4464496" cy="3140968"/>
          </a:xfrm>
          <a:prstGeom prst="rect">
            <a:avLst/>
          </a:prstGeom>
          <a:noFill/>
        </p:spPr>
      </p:pic>
      <p:pic>
        <p:nvPicPr>
          <p:cNvPr id="116740" name="Picture 4" descr="Byki, krowy i cielęta – Fraszki &amp; Ulotk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3429000"/>
            <a:ext cx="3143250" cy="3240360"/>
          </a:xfrm>
          <a:prstGeom prst="rect">
            <a:avLst/>
          </a:prstGeom>
          <a:noFill/>
        </p:spPr>
      </p:pic>
      <p:pic>
        <p:nvPicPr>
          <p:cNvPr id="116742" name="Picture 6" descr="Tragedia wstrząsnęła Inwałdem. Rozjuszony byk zabił gospodarza | Gazeta  Krakowska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8024" y="332656"/>
            <a:ext cx="4139952" cy="3096344"/>
          </a:xfrm>
          <a:prstGeom prst="rect">
            <a:avLst/>
          </a:prstGeom>
          <a:noFill/>
        </p:spPr>
      </p:pic>
      <p:sp>
        <p:nvSpPr>
          <p:cNvPr id="5" name="pole tekstowe 4"/>
          <p:cNvSpPr txBox="1"/>
          <p:nvPr/>
        </p:nvSpPr>
        <p:spPr>
          <a:xfrm>
            <a:off x="1187624" y="2708920"/>
            <a:ext cx="19970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b="1" dirty="0" smtClean="0">
                <a:solidFill>
                  <a:srgbClr val="FF0000"/>
                </a:solidFill>
              </a:rPr>
              <a:t>KROWA</a:t>
            </a:r>
            <a:endParaRPr lang="pl-PL" sz="4000" b="1" dirty="0">
              <a:solidFill>
                <a:srgbClr val="FF0000"/>
              </a:solidFill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4716016" y="2564904"/>
            <a:ext cx="13607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solidFill>
                  <a:srgbClr val="FF0000"/>
                </a:solidFill>
                <a:latin typeface="+mj-lt"/>
              </a:rPr>
              <a:t>BYK</a:t>
            </a:r>
            <a:endParaRPr lang="pl-PL" sz="40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4067944" y="6021288"/>
            <a:ext cx="17860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solidFill>
                  <a:srgbClr val="FF0000"/>
                </a:solidFill>
                <a:latin typeface="+mj-lt"/>
              </a:rPr>
              <a:t>CIELAKI</a:t>
            </a:r>
            <a:endParaRPr lang="pl-PL" sz="4000" b="1" dirty="0"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2" descr="knur rasy polska biała zwisłoucha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8024" y="188640"/>
            <a:ext cx="4176464" cy="2664296"/>
          </a:xfrm>
          <a:prstGeom prst="rect">
            <a:avLst/>
          </a:prstGeom>
          <a:noFill/>
        </p:spPr>
      </p:pic>
      <p:pic>
        <p:nvPicPr>
          <p:cNvPr id="117764" name="Picture 4" descr="Świnia domowa, zwierzę wszechstronnie &quot;utalentowane&quot;_druk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4499992" cy="2666121"/>
          </a:xfrm>
          <a:prstGeom prst="rect">
            <a:avLst/>
          </a:prstGeom>
          <a:noFill/>
        </p:spPr>
      </p:pic>
      <p:pic>
        <p:nvPicPr>
          <p:cNvPr id="117768" name="Picture 8" descr="Sprzedam prosiaki. Ładne, mają około 2 miesiace, karmione mlekiem matki jak  i paszą. Cena za parke 280 zł. - Gazeta Kartusk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3789040"/>
            <a:ext cx="3810000" cy="2543175"/>
          </a:xfrm>
          <a:prstGeom prst="rect">
            <a:avLst/>
          </a:prstGeom>
          <a:noFill/>
        </p:spPr>
      </p:pic>
      <p:sp>
        <p:nvSpPr>
          <p:cNvPr id="8" name="pole tekstowe 7"/>
          <p:cNvSpPr txBox="1"/>
          <p:nvPr/>
        </p:nvSpPr>
        <p:spPr>
          <a:xfrm>
            <a:off x="2771800" y="2276872"/>
            <a:ext cx="18095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b="1" dirty="0" smtClean="0">
                <a:solidFill>
                  <a:srgbClr val="FF0000"/>
                </a:solidFill>
                <a:latin typeface="+mj-lt"/>
              </a:rPr>
              <a:t>ŚWINIA</a:t>
            </a:r>
            <a:endParaRPr lang="pl-PL" sz="40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7236296" y="1988840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solidFill>
                  <a:srgbClr val="FF0000"/>
                </a:solidFill>
                <a:latin typeface="+mj-lt"/>
              </a:rPr>
              <a:t>KNUR</a:t>
            </a:r>
            <a:endParaRPr lang="pl-PL" sz="40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3059832" y="5733256"/>
            <a:ext cx="2664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b="1" dirty="0" smtClean="0">
                <a:solidFill>
                  <a:srgbClr val="FF0000"/>
                </a:solidFill>
                <a:latin typeface="+mj-lt"/>
              </a:rPr>
              <a:t>PROSIAKI</a:t>
            </a:r>
            <a:endParaRPr lang="pl-PL" sz="4000" b="1" dirty="0"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2" descr="sprzedam klacz sp - pięną kasztankę - Gratka.pl - Oferta archiwalna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548680"/>
            <a:ext cx="3528392" cy="2744305"/>
          </a:xfrm>
          <a:prstGeom prst="rect">
            <a:avLst/>
          </a:prstGeom>
          <a:noFill/>
        </p:spPr>
      </p:pic>
      <p:pic>
        <p:nvPicPr>
          <p:cNvPr id="119814" name="Picture 6" descr="Ogiery wstępnie zakwalifikowane na jesienną Wystawę-Sprzedaż Ogierów Rasy  Polski Koń Zimnokrwisty • WZHK w Warszawie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16016" y="548680"/>
            <a:ext cx="4032448" cy="2808312"/>
          </a:xfrm>
          <a:prstGeom prst="rect">
            <a:avLst/>
          </a:prstGeom>
          <a:noFill/>
        </p:spPr>
      </p:pic>
      <p:pic>
        <p:nvPicPr>
          <p:cNvPr id="119816" name="Picture 8" descr="źrebię – Wikisłownik, wolny słownik wielojęzyczny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63688" y="3861048"/>
            <a:ext cx="5719401" cy="2750103"/>
          </a:xfrm>
          <a:prstGeom prst="rect">
            <a:avLst/>
          </a:prstGeom>
          <a:noFill/>
        </p:spPr>
      </p:pic>
      <p:sp>
        <p:nvSpPr>
          <p:cNvPr id="6" name="pole tekstowe 5"/>
          <p:cNvSpPr txBox="1"/>
          <p:nvPr/>
        </p:nvSpPr>
        <p:spPr>
          <a:xfrm>
            <a:off x="539552" y="2420888"/>
            <a:ext cx="15027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solidFill>
                  <a:srgbClr val="FF0000"/>
                </a:solidFill>
                <a:latin typeface="+mj-lt"/>
              </a:rPr>
              <a:t>KLACZ</a:t>
            </a:r>
            <a:endParaRPr lang="pl-PL" sz="40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5148064" y="2420888"/>
            <a:ext cx="15327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solidFill>
                  <a:srgbClr val="FF0000"/>
                </a:solidFill>
                <a:latin typeface="+mj-lt"/>
              </a:rPr>
              <a:t>OGIER</a:t>
            </a:r>
            <a:endParaRPr lang="pl-PL" sz="40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5652120" y="5733256"/>
            <a:ext cx="19298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solidFill>
                  <a:srgbClr val="FF0000"/>
                </a:solidFill>
                <a:latin typeface="+mj-lt"/>
              </a:rPr>
              <a:t>ŹREBIĘ</a:t>
            </a:r>
            <a:endParaRPr lang="pl-PL" sz="4000" b="1" dirty="0"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2" descr="Sennik: owca. Co może oznaczać taki sen? | Dzień Dobry TVN | Dzień Dobry TVN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4139951" cy="2952328"/>
          </a:xfrm>
          <a:prstGeom prst="rect">
            <a:avLst/>
          </a:prstGeom>
          <a:noFill/>
        </p:spPr>
      </p:pic>
      <p:pic>
        <p:nvPicPr>
          <p:cNvPr id="120836" name="Picture 4" descr="Baran Natura Zwierzę - Darmowe zdjęcie na Pixabay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040" y="260648"/>
            <a:ext cx="3956595" cy="2925763"/>
          </a:xfrm>
          <a:prstGeom prst="rect">
            <a:avLst/>
          </a:prstGeom>
          <a:noFill/>
        </p:spPr>
      </p:pic>
      <p:pic>
        <p:nvPicPr>
          <p:cNvPr id="120838" name="Picture 6" descr="Jagnięta mięsne baranki owieczki cała Polska Łódź - Sprzedajemy.pl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9712" y="3501008"/>
            <a:ext cx="5496272" cy="2997687"/>
          </a:xfrm>
          <a:prstGeom prst="rect">
            <a:avLst/>
          </a:prstGeom>
          <a:noFill/>
        </p:spPr>
      </p:pic>
      <p:sp>
        <p:nvSpPr>
          <p:cNvPr id="5" name="pole tekstowe 4"/>
          <p:cNvSpPr txBox="1"/>
          <p:nvPr/>
        </p:nvSpPr>
        <p:spPr>
          <a:xfrm>
            <a:off x="179512" y="1988840"/>
            <a:ext cx="19969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4000" b="1" dirty="0" smtClean="0">
              <a:solidFill>
                <a:srgbClr val="FF0000"/>
              </a:solidFill>
              <a:latin typeface="+mj-lt"/>
            </a:endParaRPr>
          </a:p>
          <a:p>
            <a:r>
              <a:rPr lang="pl-PL" sz="4000" b="1" dirty="0" smtClean="0">
                <a:solidFill>
                  <a:srgbClr val="FF0000"/>
                </a:solidFill>
                <a:latin typeface="+mj-lt"/>
              </a:rPr>
              <a:t>OWCA</a:t>
            </a:r>
            <a:endParaRPr lang="pl-PL" sz="40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5004048" y="2420888"/>
            <a:ext cx="17153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solidFill>
                  <a:srgbClr val="FF0000"/>
                </a:solidFill>
                <a:latin typeface="+mj-lt"/>
              </a:rPr>
              <a:t>BARAN</a:t>
            </a:r>
            <a:endParaRPr lang="pl-PL" sz="40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3635896" y="5805264"/>
            <a:ext cx="22234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dirty="0" smtClean="0">
                <a:solidFill>
                  <a:srgbClr val="FF0000"/>
                </a:solidFill>
                <a:latin typeface="+mj-lt"/>
              </a:rPr>
              <a:t>JAGNIĘTA</a:t>
            </a:r>
            <a:endParaRPr lang="pl-PL" sz="4000" b="1" dirty="0"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107</TotalTime>
  <Words>26</Words>
  <Application>Microsoft Office PowerPoint</Application>
  <PresentationFormat>Pokaz na ekranie (4:3)</PresentationFormat>
  <Paragraphs>24</Paragraphs>
  <Slides>8</Slides>
  <Notes>0</Notes>
  <HiddenSlides>0</HiddenSlides>
  <MMClips>1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12" baseType="lpstr">
      <vt:lpstr>Arial</vt:lpstr>
      <vt:lpstr>Calibri</vt:lpstr>
      <vt:lpstr>Cambria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Ireneusz Ziółkowski</dc:creator>
  <cp:lastModifiedBy>user</cp:lastModifiedBy>
  <cp:revision>17</cp:revision>
  <dcterms:created xsi:type="dcterms:W3CDTF">2021-04-06T06:36:27Z</dcterms:created>
  <dcterms:modified xsi:type="dcterms:W3CDTF">2021-04-06T11:14:39Z</dcterms:modified>
</cp:coreProperties>
</file>